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5F77D1-2A55-4E19-A565-84B418DE70E4}" v="109" dt="2024-05-02T02:50:51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23DA8-C94D-4897-B552-5A97DD614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F44FF0-A644-49E8-A91A-118BAB632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A632CB-A899-4AF7-B0D1-F33E6DBA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6D984-B803-435C-BCF5-4BBAC713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692CF-9214-4B13-98B7-F4CAB957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57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C90C1-DC12-4585-816B-7F995CA7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8525E8-17D2-4F44-B405-8A55ADE16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0486F8-0096-44BF-8ACB-12C814FDE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04895C-BAB0-461C-A3A0-338DF827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771D5-D349-4326-B034-BE55DDDD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627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043F6-9A64-47B0-AF08-C54FA3B5A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72D7C8-2508-4D8D-B2DB-4EA1580B1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1690BD-00EC-42F5-A4C1-8EFD0DCDA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856C7-3F2E-430D-9834-94A2A8EE8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9F383C-5494-4803-9C41-4EEFDF77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75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638FC-0A5D-4409-B619-3EB915BF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68036A-CAD0-4976-A504-BC3F25FC0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BC9E81-15FC-4750-A089-AB8BF412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A51CF2-5D6A-4DA8-AF6F-2E470AFD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94BFB0-B585-4357-8EFF-958C37EE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86D51F-6F6C-4188-9767-34F34D9C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272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5A965-D238-4B67-8CE2-6D0EFD679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B8313A-DF6A-47E7-B425-EE6A04F7D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1DCF8F-BC50-4E05-B605-29848E81F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EDFE27-E71A-4DA2-BEAF-658115781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E64931-8BAA-49A4-AFAB-C5D979450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A508CE-8427-44A8-B7D2-EEBA668F1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8959ECA-69BE-464E-B720-4BCEB7B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B37764E-246D-4B22-82FA-CAE8A131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89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856CF-1265-44DC-BB56-9C3991ED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E151EC7-483A-4E49-A831-C36D8CB2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C0EACC7-AAA5-48FE-8F0E-051D6CD1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C5351D-2E3A-41E8-83ED-523CC5A3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2273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E151EC7-483A-4E49-A831-C36D8CB2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0EACC7-AAA5-48FE-8F0E-051D6CD1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C5351D-2E3A-41E8-83ED-523CC5A3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16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C8C42-FE0E-417D-BB51-55A3CCC6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DFB6B5-C462-4288-8672-B8FC96981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2AF15A-B1A9-4076-B0A4-6A79B6DB7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F8C2B9-7F38-4B1A-82D3-FB9F4BD1E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88F36D-F73A-45BC-A898-EDE45077D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DE0F6D-84B2-40F2-85E8-A48A0411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923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4DA17-E930-481C-88EF-8890B17E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339A715-8380-48A3-A24B-A21477C83D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9D6CB5-8A33-4ABE-BA5B-BD2981839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E713B2-5541-4301-8BB6-6A6A96FA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EDDF99-5D43-4BE8-AA45-5FB18AAD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5C0478-924B-4E0F-AD1D-73918CD8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258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5DDAB7-A2E6-4A47-B278-99F8F531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751AE4-CA07-4AA4-955A-A3138A38F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94929E-898F-42A0-8E2D-6683777E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1B5C4-7ED8-4576-B2E9-1DD6B2B6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58ECE-66E6-4606-932A-AE549356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848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A4D404-B787-470F-ABF0-E69AAA7470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9A8368-F5A5-4EAA-B0B8-837E8ABFB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2EBA72-9C6F-4B4D-A16A-C1DEB754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6C3164-13E1-4E73-82B8-CA01840D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366C00-207E-47BE-ABD1-6356D0ED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44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284D2B0-C852-475E-B7EF-89C7B328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C39D16-E731-44C3-9CEE-2BF3ECF8A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Editar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DFDE89-10F9-4D5C-8B1C-D3D1A6B49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07F27B-A933-4019-B579-D5B42C28646C}" type="datetimeFigureOut">
              <a:rPr lang="es-MX" smtClean="0"/>
              <a:t>01/05/2024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8F9778-059B-41E7-8BD0-AF199A749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B2C287-665D-482E-A12E-A4553C99E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83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028001A-4113-F050-C7C9-0983108A4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6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07B4DB3-D8B7-C1E2-B58D-6BC8FA862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96"/>
            <a:ext cx="12191999" cy="685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71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F3BCA58-F83F-7378-606A-1A32E74F6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8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ED8E588-E8C1-FAEE-8904-6ACAC167A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96"/>
            <a:ext cx="12191999" cy="685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3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D4BE214-9F51-E73E-A1D1-D31FB2A0A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8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9BB40B-4138-3DDD-4DFF-64A0E3D9E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0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9C734-96F3-632A-E150-ACAB3AB54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2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18BBFE-1868-B570-02ED-A7B236AC5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9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3F54746-BD6E-3084-CC3E-3D5E48E38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2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F929AB-06F5-08E2-923C-FF92210A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9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487950-B646-B6DB-3315-EE910604C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4A24E0-A3B7-2B4E-07B7-A4F973B88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83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2B655E-CB42-B3AF-17F5-57C169D8F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66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7AE14C-A950-29A6-30C4-A0CA7A3E9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921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0B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108</cp:revision>
  <dcterms:created xsi:type="dcterms:W3CDTF">2024-05-02T01:49:40Z</dcterms:created>
  <dcterms:modified xsi:type="dcterms:W3CDTF">2024-05-02T02:53:45Z</dcterms:modified>
</cp:coreProperties>
</file>