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8c14b78ec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8c14b78ec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8c14b78ec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8c14b78ec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8c14b78ec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8c14b78ec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c14b78ec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c14b78ec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8c14b78ec6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8c14b78ec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c14b78ec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c14b78ec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c14b78ec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8c14b78ec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c14b78ec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8c14b78ec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c14b78ec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c14b78ec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8c14b78ec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8c14b78ec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c14b78ec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8c14b78ec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c14b78ec6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c14b78ec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